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9BFFC8"/>
    <a:srgbClr val="00B0F0"/>
    <a:srgbClr val="A2B1D2"/>
    <a:srgbClr val="FDC7C7"/>
    <a:srgbClr val="FEAA9C"/>
    <a:srgbClr val="D9D9FF"/>
    <a:srgbClr val="E7E7FF"/>
    <a:srgbClr val="CCFFFF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23" autoAdjust="0"/>
    <p:restoredTop sz="86364" autoAdjust="0"/>
  </p:normalViewPr>
  <p:slideViewPr>
    <p:cSldViewPr>
      <p:cViewPr varScale="1">
        <p:scale>
          <a:sx n="121" d="100"/>
          <a:sy n="121" d="100"/>
        </p:scale>
        <p:origin x="776" y="176"/>
      </p:cViewPr>
      <p:guideLst>
        <p:guide orient="horz" pos="2268"/>
        <p:guide pos="34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2262" y="60"/>
      </p:cViewPr>
      <p:guideLst/>
    </p:cSldViewPr>
  </p:notesViewPr>
  <p:gridSpacing cx="45005" cy="45005"/>
</p:viewPr>
</file>

<file path=ppt/media/image1.png>
</file>

<file path=ppt/media/image2.png>
</file>

<file path=ppt/media/image3.png>
</file>

<file path=ppt/media/image4.png>
</file>

<file path=ppt/media/image5.png>
</file>

<file path=docProps/app.xml><?xml version="1.0" encoding="utf-8"?>
<Properties xmlns="http://schemas.openxmlformats.org/officeDocument/2006/extended-properties" xmlns:vt="http://schemas.openxmlformats.org/officeDocument/2006/docPropsVTypes">
  <TotalTime>18095</TotalTime>
  <Words>413</Words>
  <Application>Microsoft Macintosh PowerPoint</Application>
  <PresentationFormat>Custom</PresentationFormat>
  <Paragraphs>153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</vt:lpstr>
      <vt:lpstr>Cambria Math</vt:lpstr>
      <vt:lpstr>微软雅黑</vt:lpstr>
      <vt:lpstr>Wingdings</vt:lpstr>
      <vt:lpstr>Arial</vt:lpstr>
      <vt:lpstr>Impact</vt:lpstr>
      <vt:lpstr>Office 主题​​</vt:lpstr>
      <vt:lpstr>模型部署关键点</vt:lpstr>
      <vt:lpstr>部署框架</vt:lpstr>
      <vt:lpstr>在线预测</vt:lpstr>
      <vt:lpstr>离线训练</vt:lpstr>
    </vt:vector>
  </TitlesOfParts>
  <Company>Lenovo (Beijing)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lixzva</dc:creator>
  <cp:lastModifiedBy>Microsoft Office User</cp:lastModifiedBy>
  <cp:revision>1449</cp:revision>
  <cp:lastPrinted>2016-07-06T15:35:32Z</cp:lastPrinted>
  <dcterms:created xsi:type="dcterms:W3CDTF">2012-10-26T07:13:38Z</dcterms:created>
  <dcterms:modified xsi:type="dcterms:W3CDTF">2019-12-28T01:50:38Z</dcterms:modified>
</cp:coreProperties>
</file>